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5" r:id="rId3"/>
    <p:sldId id="267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B5536-EB86-D243-BBC5-AE1DB1054776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E68C-E3F3-5547-B468-53989A8C0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copy table into their 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C833-4909-A041-95BC-478D387AA7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6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Second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C833-4909-A041-95BC-478D387AA7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0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Second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C833-4909-A041-95BC-478D387AA7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4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the answers (don’t translate)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C833-4909-A041-95BC-478D387AA7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9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C833-4909-A041-95BC-478D387AA7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Translate into English with a partner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C833-4909-A041-95BC-478D387AA7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3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5580-2F31-5442-BED0-C2905B4BA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044E1-098E-8046-905F-19BC9C6D5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B4350-B759-8C4E-8821-FD5EF215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76335-8E3A-FD4B-A0DB-F640DECE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FB67C-5723-0E43-AC5E-6F36BF21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3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6035-BED4-F74D-8ACE-B9299D11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68DEC-E236-394D-B4A2-659752132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C9BAD-A951-0145-94E9-2F578AEF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049E3-D2F6-B14B-A4ED-03C826EC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1C917-7667-2D45-934A-2A714345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2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4FB22B-F2B7-5A4B-98AD-92F07AB72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E71FC-E182-6143-99DE-81B2726CE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DF022-C786-854C-B5C3-E7DD7CCA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61DF3-EC67-5047-960E-A31D159F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925B0-2763-004A-9C6F-6913E40E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0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D6C5E-034F-4E44-A5AB-7AC4982E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1C011-4737-BF4F-93F6-E79929F5E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0DF91-80E8-9148-86E7-16103AF95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3F03B-7515-C749-B984-12471AC4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EB32-B4A4-4649-9464-1C990CE3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7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1C4C-0F62-614B-A2A1-80CFF3B7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5097B-C6CB-4B48-BDC4-72100C027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2BC0A-A1EF-E343-9E93-B9EAEB91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90A8B-919B-B541-BCA5-703223DA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395E-D500-BC4C-88DB-F3F59BFA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3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43CA-36B3-284F-8EFC-CDB2F02F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4337-D1AB-1F4D-893F-059D313E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58ED6-21E1-8A43-9479-DD34DD3D8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27404-F425-EC43-9062-9E7114CF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64AE0-5C53-E442-88EB-E2661F80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920F1-AFD2-D240-84B7-4DACAD91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1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DEBC-7F87-6B4E-81B3-DD843EB3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98ED8-F588-7C4A-A0ED-CBD373DAA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572AF-AFAD-9544-8819-F38A19C2C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635DC-13CA-BD42-A229-7758933DA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005BF-D866-024A-8796-DD905E8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C5F53-ABAB-3043-8D8D-16AE05E7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E902F-564A-E748-BB02-865C25D7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107F8-10E6-0E48-B4DA-F9F18312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C8C8-1C3E-804E-8727-66CA2572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6BD69-6CA2-EF4B-894D-AEE557ED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B8A5C-1EE3-8440-AF40-C000109A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C47C7-07C2-EA4A-AA80-E474A7AD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3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74F2B-10D4-AA4D-A1FE-19D93D90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764F8-6CE2-4248-BB34-30AFA928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818E9-691E-1149-9148-8EEA940C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7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950C-DBA1-8E4C-8472-2A3F99E3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0402B-C50A-0E4D-ACFB-42ED06F6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BC52C-4335-A24C-885E-4245CA992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7665-C557-614B-8843-D677E04A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B93C7-B882-BE43-A3DB-0867DC35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FA39A-0AE5-E44A-85B2-CF2F7DBA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9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3927-CDC0-1B4D-B5BA-25765AFC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345E9-64B2-3D40-A5DD-7F4498135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65556-7337-3E4B-AC11-A688FFB80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2908A-D1C2-844D-8B10-B1F954E1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D85A8-49DA-4047-A1ED-4FEB326B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F01C2-6170-D246-ADEA-277A558B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0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06AD4-EF57-204A-9954-CC92EB05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4264D-E612-5949-A150-888C25FE5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0D8D-8E02-4C49-9A06-187204F99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02EE-D313-1A4B-AF31-CEE89363BFB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C39B-68A4-FE41-A612-226939B2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1F75A-4BBA-F74D-AA5F-ADC25295C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CFC12-F620-1E4F-8CC4-9D93B9BA6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0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B7100-1FCC-9E43-8974-17FD6642448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Mission Impossible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0CFC648-0D65-CA4E-903B-64B1429CE0EB}"/>
              </a:ext>
            </a:extLst>
          </p:cNvPr>
          <p:cNvGraphicFramePr>
            <a:graphicFrameLocks noGrp="1"/>
          </p:cNvGraphicFramePr>
          <p:nvPr/>
        </p:nvGraphicFramePr>
        <p:xfrm>
          <a:off x="1808921" y="1055131"/>
          <a:ext cx="8517834" cy="551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278">
                  <a:extLst>
                    <a:ext uri="{9D8B030D-6E8A-4147-A177-3AD203B41FA5}">
                      <a16:colId xmlns:a16="http://schemas.microsoft.com/office/drawing/2014/main" val="2086035062"/>
                    </a:ext>
                  </a:extLst>
                </a:gridCol>
                <a:gridCol w="2839278">
                  <a:extLst>
                    <a:ext uri="{9D8B030D-6E8A-4147-A177-3AD203B41FA5}">
                      <a16:colId xmlns:a16="http://schemas.microsoft.com/office/drawing/2014/main" val="3632053395"/>
                    </a:ext>
                  </a:extLst>
                </a:gridCol>
                <a:gridCol w="2839278">
                  <a:extLst>
                    <a:ext uri="{9D8B030D-6E8A-4147-A177-3AD203B41FA5}">
                      <a16:colId xmlns:a16="http://schemas.microsoft.com/office/drawing/2014/main" val="868665768"/>
                    </a:ext>
                  </a:extLst>
                </a:gridCol>
              </a:tblGrid>
              <a:tr h="9399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Present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Future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9521"/>
                  </a:ext>
                </a:extLst>
              </a:tr>
              <a:tr h="45746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1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7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B7100-1FCC-9E43-8974-17FD6642448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Mission Impossible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1AD69-8773-4047-A14B-7A3C2678D335}"/>
              </a:ext>
            </a:extLst>
          </p:cNvPr>
          <p:cNvSpPr txBox="1"/>
          <p:nvPr/>
        </p:nvSpPr>
        <p:spPr>
          <a:xfrm>
            <a:off x="45310" y="-530744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spielen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Tischtennis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6AB34-C9C4-3A42-B4D8-D52D25363D27}"/>
              </a:ext>
            </a:extLst>
          </p:cNvPr>
          <p:cNvSpPr txBox="1"/>
          <p:nvPr/>
        </p:nvSpPr>
        <p:spPr>
          <a:xfrm>
            <a:off x="1091513" y="-841722"/>
            <a:ext cx="63348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2. Ich </a:t>
            </a:r>
            <a:r>
              <a:rPr lang="en-GB" sz="2400" dirty="0" err="1">
                <a:latin typeface="Comic Sans MS" panose="030F0902030302020204" pitchFamily="66" charset="0"/>
              </a:rPr>
              <a:t>werde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Hausaufgaben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machen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7E370-CA1B-5243-AA49-4769C6A5D583}"/>
              </a:ext>
            </a:extLst>
          </p:cNvPr>
          <p:cNvSpPr txBox="1"/>
          <p:nvPr/>
        </p:nvSpPr>
        <p:spPr>
          <a:xfrm>
            <a:off x="733167" y="-53123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3. Du hast </a:t>
            </a:r>
            <a:r>
              <a:rPr lang="en-GB" sz="2400" dirty="0" err="1">
                <a:latin typeface="Comic Sans MS" panose="030F0902030302020204" pitchFamily="66" charset="0"/>
              </a:rPr>
              <a:t>ein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tolles</a:t>
            </a:r>
            <a:r>
              <a:rPr lang="en-GB" sz="2400" dirty="0">
                <a:latin typeface="Comic Sans MS" panose="030F0902030302020204" pitchFamily="66" charset="0"/>
              </a:rPr>
              <a:t> Haus!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9B55E-B7E6-ED46-98E5-ACDAA4FCC43A}"/>
              </a:ext>
            </a:extLst>
          </p:cNvPr>
          <p:cNvSpPr txBox="1"/>
          <p:nvPr/>
        </p:nvSpPr>
        <p:spPr>
          <a:xfrm>
            <a:off x="3589640" y="-893853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4. Er hat Bratwurst </a:t>
            </a:r>
            <a:r>
              <a:rPr lang="en-GB" sz="2400" dirty="0" err="1">
                <a:latin typeface="Comic Sans MS" panose="030F0902030302020204" pitchFamily="66" charset="0"/>
              </a:rPr>
              <a:t>gegessen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459CE-1063-E54B-A9EC-671466D3A2E6}"/>
              </a:ext>
            </a:extLst>
          </p:cNvPr>
          <p:cNvSpPr txBox="1"/>
          <p:nvPr/>
        </p:nvSpPr>
        <p:spPr>
          <a:xfrm>
            <a:off x="3933565" y="-63711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5. Ich </a:t>
            </a:r>
            <a:r>
              <a:rPr lang="en-GB" sz="2400" dirty="0" err="1">
                <a:latin typeface="Comic Sans MS" panose="030F0902030302020204" pitchFamily="66" charset="0"/>
              </a:rPr>
              <a:t>lerne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gern</a:t>
            </a:r>
            <a:r>
              <a:rPr lang="en-GB" sz="2400" dirty="0">
                <a:latin typeface="Comic Sans MS" panose="030F0902030302020204" pitchFamily="66" charset="0"/>
              </a:rPr>
              <a:t> Deutsch!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18B60-166E-7447-9583-C8171188E0E0}"/>
              </a:ext>
            </a:extLst>
          </p:cNvPr>
          <p:cNvSpPr txBox="1"/>
          <p:nvPr/>
        </p:nvSpPr>
        <p:spPr>
          <a:xfrm>
            <a:off x="6499651" y="-84385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6. Ich </a:t>
            </a:r>
            <a:r>
              <a:rPr lang="en-GB" sz="2400" dirty="0" err="1">
                <a:latin typeface="Comic Sans MS" panose="030F0902030302020204" pitchFamily="66" charset="0"/>
              </a:rPr>
              <a:t>habe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einen</a:t>
            </a:r>
            <a:r>
              <a:rPr lang="en-GB" sz="2400" dirty="0">
                <a:latin typeface="Comic Sans MS" panose="030F0902030302020204" pitchFamily="66" charset="0"/>
              </a:rPr>
              <a:t> Film </a:t>
            </a:r>
            <a:r>
              <a:rPr lang="en-GB" sz="2400" dirty="0" err="1">
                <a:latin typeface="Comic Sans MS" panose="030F0902030302020204" pitchFamily="66" charset="0"/>
              </a:rPr>
              <a:t>gesehen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BC308-A1AD-FE46-B822-6DC25973DC1F}"/>
              </a:ext>
            </a:extLst>
          </p:cNvPr>
          <p:cNvSpPr txBox="1"/>
          <p:nvPr/>
        </p:nvSpPr>
        <p:spPr>
          <a:xfrm>
            <a:off x="4803689" y="-490845"/>
            <a:ext cx="79495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7.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werden</a:t>
            </a:r>
            <a:r>
              <a:rPr lang="en-GB" sz="2400" dirty="0">
                <a:latin typeface="Comic Sans MS" panose="030F0902030302020204" pitchFamily="66" charset="0"/>
              </a:rPr>
              <a:t> in </a:t>
            </a:r>
            <a:r>
              <a:rPr lang="en-GB" sz="2400" dirty="0" err="1">
                <a:latin typeface="Comic Sans MS" panose="030F0902030302020204" pitchFamily="66" charset="0"/>
              </a:rPr>
              <a:t>ein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italienisches</a:t>
            </a:r>
            <a:r>
              <a:rPr lang="en-GB" sz="2400" dirty="0">
                <a:latin typeface="Comic Sans MS" panose="030F0902030302020204" pitchFamily="66" charset="0"/>
              </a:rPr>
              <a:t> Restaurant </a:t>
            </a:r>
            <a:r>
              <a:rPr lang="en-GB" sz="2400" dirty="0" err="1">
                <a:latin typeface="Comic Sans MS" panose="030F0902030302020204" pitchFamily="66" charset="0"/>
              </a:rPr>
              <a:t>gehen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23ECC-81E3-EB44-B119-B16E19BC7A2C}"/>
              </a:ext>
            </a:extLst>
          </p:cNvPr>
          <p:cNvSpPr txBox="1"/>
          <p:nvPr/>
        </p:nvSpPr>
        <p:spPr>
          <a:xfrm>
            <a:off x="1421024" y="-69713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8. Sie </a:t>
            </a:r>
            <a:r>
              <a:rPr lang="en-GB" sz="2400" dirty="0" err="1">
                <a:latin typeface="Comic Sans MS" panose="030F0902030302020204" pitchFamily="66" charset="0"/>
              </a:rPr>
              <a:t>ist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krank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A5312-A126-7F46-B02A-2A3008793A28}"/>
              </a:ext>
            </a:extLst>
          </p:cNvPr>
          <p:cNvSpPr txBox="1"/>
          <p:nvPr/>
        </p:nvSpPr>
        <p:spPr>
          <a:xfrm>
            <a:off x="576652" y="-1065477"/>
            <a:ext cx="684975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9. Ich </a:t>
            </a:r>
            <a:r>
              <a:rPr lang="en-GB" sz="2400" dirty="0" err="1">
                <a:latin typeface="Comic Sans MS" panose="030F0902030302020204" pitchFamily="66" charset="0"/>
              </a:rPr>
              <a:t>habe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meinen</a:t>
            </a:r>
            <a:r>
              <a:rPr lang="en-GB" sz="2400" dirty="0">
                <a:latin typeface="Comic Sans MS" panose="030F0902030302020204" pitchFamily="66" charset="0"/>
              </a:rPr>
              <a:t> Arm </a:t>
            </a:r>
            <a:r>
              <a:rPr lang="en-GB" sz="2400" dirty="0" err="1">
                <a:latin typeface="Comic Sans MS" panose="030F0902030302020204" pitchFamily="66" charset="0"/>
              </a:rPr>
              <a:t>gebrochen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  <a:p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7655B-1C9D-A241-B0FF-7E154C23C314}"/>
              </a:ext>
            </a:extLst>
          </p:cNvPr>
          <p:cNvSpPr txBox="1"/>
          <p:nvPr/>
        </p:nvSpPr>
        <p:spPr>
          <a:xfrm>
            <a:off x="811427" y="-728436"/>
            <a:ext cx="66149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10. Sie </a:t>
            </a:r>
            <a:r>
              <a:rPr lang="en-GB" sz="2400" dirty="0" err="1">
                <a:latin typeface="Comic Sans MS" panose="030F0902030302020204" pitchFamily="66" charset="0"/>
              </a:rPr>
              <a:t>wird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nach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Österreich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fahren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AB5F9-6A52-E143-8AFA-0FE72AC9F5A1}"/>
              </a:ext>
            </a:extLst>
          </p:cNvPr>
          <p:cNvSpPr txBox="1"/>
          <p:nvPr/>
        </p:nvSpPr>
        <p:spPr>
          <a:xfrm>
            <a:off x="3869717" y="-905031"/>
            <a:ext cx="59188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11.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sind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nach</a:t>
            </a:r>
            <a:r>
              <a:rPr lang="en-GB" sz="2400" dirty="0">
                <a:latin typeface="Comic Sans MS" panose="030F0902030302020204" pitchFamily="66" charset="0"/>
              </a:rPr>
              <a:t> Portugal </a:t>
            </a:r>
            <a:r>
              <a:rPr lang="en-GB" sz="2400" dirty="0" err="1">
                <a:latin typeface="Comic Sans MS" panose="030F0902030302020204" pitchFamily="66" charset="0"/>
              </a:rPr>
              <a:t>gefahren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9BB8B-BEBB-D240-B581-2E2B16C4BA4A}"/>
              </a:ext>
            </a:extLst>
          </p:cNvPr>
          <p:cNvSpPr txBox="1"/>
          <p:nvPr/>
        </p:nvSpPr>
        <p:spPr>
          <a:xfrm>
            <a:off x="2150074" y="-1026422"/>
            <a:ext cx="6787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12. Mein bester Freund </a:t>
            </a:r>
            <a:r>
              <a:rPr lang="en-GB" sz="2400" dirty="0" err="1">
                <a:latin typeface="Comic Sans MS" panose="030F0902030302020204" pitchFamily="66" charset="0"/>
              </a:rPr>
              <a:t>ist</a:t>
            </a:r>
            <a:r>
              <a:rPr lang="en-GB" sz="2400" dirty="0">
                <a:latin typeface="Comic Sans MS" panose="030F0902030302020204" pitchFamily="66" charset="0"/>
              </a:rPr>
              <a:t> super </a:t>
            </a:r>
            <a:r>
              <a:rPr lang="en-GB" sz="2400" dirty="0" err="1">
                <a:latin typeface="Comic Sans MS" panose="030F0902030302020204" pitchFamily="66" charset="0"/>
              </a:rPr>
              <a:t>freundlich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87448-4415-5140-AEDA-AE6D5509E23F}"/>
              </a:ext>
            </a:extLst>
          </p:cNvPr>
          <p:cNvSpPr txBox="1"/>
          <p:nvPr/>
        </p:nvSpPr>
        <p:spPr>
          <a:xfrm>
            <a:off x="3886192" y="-952886"/>
            <a:ext cx="80545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13.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Eltern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werden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heute</a:t>
            </a:r>
            <a:r>
              <a:rPr lang="en-GB" sz="2400" dirty="0">
                <a:latin typeface="Comic Sans MS" panose="030F0902030302020204" pitchFamily="66" charset="0"/>
              </a:rPr>
              <a:t> Abend Tennis </a:t>
            </a:r>
            <a:r>
              <a:rPr lang="en-GB" sz="2400" dirty="0" err="1">
                <a:latin typeface="Comic Sans MS" panose="030F0902030302020204" pitchFamily="66" charset="0"/>
              </a:rPr>
              <a:t>spielen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9FEBAC-5BCE-D145-913A-92AA92138A82}"/>
              </a:ext>
            </a:extLst>
          </p:cNvPr>
          <p:cNvSpPr txBox="1"/>
          <p:nvPr/>
        </p:nvSpPr>
        <p:spPr>
          <a:xfrm>
            <a:off x="2857497" y="-93282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14. Du </a:t>
            </a:r>
            <a:r>
              <a:rPr lang="en-GB" sz="2400" dirty="0" err="1">
                <a:latin typeface="Comic Sans MS" panose="030F0902030302020204" pitchFamily="66" charset="0"/>
              </a:rPr>
              <a:t>bist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sehr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kreativ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B8A5D-D49D-7848-B14A-57076DBE10E4}"/>
              </a:ext>
            </a:extLst>
          </p:cNvPr>
          <p:cNvSpPr txBox="1"/>
          <p:nvPr/>
        </p:nvSpPr>
        <p:spPr>
          <a:xfrm>
            <a:off x="4529780" y="-692219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15. Ich bin ins Kino </a:t>
            </a:r>
            <a:r>
              <a:rPr lang="en-GB" sz="2400" dirty="0" err="1">
                <a:latin typeface="Comic Sans MS" panose="030F0902030302020204" pitchFamily="66" charset="0"/>
              </a:rPr>
              <a:t>gegangen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5AE1C-5586-494F-9873-BD06005EE0B3}"/>
              </a:ext>
            </a:extLst>
          </p:cNvPr>
          <p:cNvSpPr txBox="1"/>
          <p:nvPr/>
        </p:nvSpPr>
        <p:spPr>
          <a:xfrm>
            <a:off x="7344547" y="-776875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16. Ich </a:t>
            </a:r>
            <a:r>
              <a:rPr lang="en-GB" sz="2400" dirty="0" err="1">
                <a:latin typeface="Comic Sans MS" panose="030F0902030302020204" pitchFamily="66" charset="0"/>
              </a:rPr>
              <a:t>übe</a:t>
            </a:r>
            <a:r>
              <a:rPr lang="en-GB" sz="2400" dirty="0">
                <a:latin typeface="Comic Sans MS" panose="030F0902030302020204" pitchFamily="66" charset="0"/>
              </a:rPr>
              <a:t> Klavier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D2364-AC6C-FB43-BB05-28E116E779CC}"/>
              </a:ext>
            </a:extLst>
          </p:cNvPr>
          <p:cNvSpPr txBox="1"/>
          <p:nvPr/>
        </p:nvSpPr>
        <p:spPr>
          <a:xfrm>
            <a:off x="1628003" y="-80094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17. Sie </a:t>
            </a:r>
            <a:r>
              <a:rPr lang="en-GB" sz="2400" dirty="0" err="1">
                <a:latin typeface="Comic Sans MS" panose="030F0902030302020204" pitchFamily="66" charset="0"/>
              </a:rPr>
              <a:t>arbeiten</a:t>
            </a:r>
            <a:r>
              <a:rPr lang="en-GB" sz="2400" dirty="0">
                <a:latin typeface="Comic Sans MS" panose="030F0902030302020204" pitchFamily="66" charset="0"/>
              </a:rPr>
              <a:t> in </a:t>
            </a:r>
            <a:r>
              <a:rPr lang="en-GB" sz="2400" dirty="0" err="1">
                <a:latin typeface="Comic Sans MS" panose="030F0902030302020204" pitchFamily="66" charset="0"/>
              </a:rPr>
              <a:t>einer</a:t>
            </a:r>
            <a:r>
              <a:rPr lang="en-GB" sz="2400" dirty="0">
                <a:latin typeface="Comic Sans MS" panose="030F0902030302020204" pitchFamily="66" charset="0"/>
              </a:rPr>
              <a:t> Bank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E2FDB-B479-0944-9987-785DB17C98D0}"/>
              </a:ext>
            </a:extLst>
          </p:cNvPr>
          <p:cNvSpPr txBox="1"/>
          <p:nvPr/>
        </p:nvSpPr>
        <p:spPr>
          <a:xfrm>
            <a:off x="3461953" y="-585466"/>
            <a:ext cx="87300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18. Mein </a:t>
            </a:r>
            <a:r>
              <a:rPr lang="en-GB" sz="2400" dirty="0" err="1">
                <a:latin typeface="Comic Sans MS" panose="030F0902030302020204" pitchFamily="66" charset="0"/>
              </a:rPr>
              <a:t>Bruder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trinkt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gern</a:t>
            </a:r>
            <a:r>
              <a:rPr lang="en-GB" sz="2400" dirty="0">
                <a:latin typeface="Comic Sans MS" panose="030F0902030302020204" pitchFamily="66" charset="0"/>
              </a:rPr>
              <a:t> Tee </a:t>
            </a:r>
            <a:r>
              <a:rPr lang="en-GB" sz="2400" dirty="0" err="1">
                <a:latin typeface="Comic Sans MS" panose="030F0902030302020204" pitchFamily="66" charset="0"/>
              </a:rPr>
              <a:t>aber</a:t>
            </a:r>
            <a:r>
              <a:rPr lang="en-GB" sz="2400" dirty="0">
                <a:latin typeface="Comic Sans MS" panose="030F0902030302020204" pitchFamily="66" charset="0"/>
              </a:rPr>
              <a:t> ich </a:t>
            </a:r>
            <a:r>
              <a:rPr lang="en-GB" sz="2400" dirty="0" err="1">
                <a:latin typeface="Comic Sans MS" panose="030F0902030302020204" pitchFamily="66" charset="0"/>
              </a:rPr>
              <a:t>finde</a:t>
            </a:r>
            <a:r>
              <a:rPr lang="en-GB" sz="2400" dirty="0">
                <a:latin typeface="Comic Sans MS" panose="030F0902030302020204" pitchFamily="66" charset="0"/>
              </a:rPr>
              <a:t> es </a:t>
            </a:r>
            <a:r>
              <a:rPr lang="en-GB" sz="2400" dirty="0" err="1">
                <a:latin typeface="Comic Sans MS" panose="030F0902030302020204" pitchFamily="66" charset="0"/>
              </a:rPr>
              <a:t>ekelhaft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B683A4-A353-8A43-8F0D-EAF13335100E}"/>
              </a:ext>
            </a:extLst>
          </p:cNvPr>
          <p:cNvSpPr txBox="1"/>
          <p:nvPr/>
        </p:nvSpPr>
        <p:spPr>
          <a:xfrm>
            <a:off x="2857497" y="-953575"/>
            <a:ext cx="85241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19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Schwester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wird</a:t>
            </a:r>
            <a:r>
              <a:rPr lang="en-GB" sz="2400" dirty="0">
                <a:latin typeface="Comic Sans MS" panose="030F0902030302020204" pitchFamily="66" charset="0"/>
              </a:rPr>
              <a:t> in der Zukunft </a:t>
            </a:r>
            <a:r>
              <a:rPr lang="en-GB" sz="2400" dirty="0" err="1">
                <a:latin typeface="Comic Sans MS" panose="030F0902030302020204" pitchFamily="66" charset="0"/>
              </a:rPr>
              <a:t>Tierärztin</a:t>
            </a:r>
            <a:r>
              <a:rPr lang="en-GB" sz="2400" dirty="0">
                <a:latin typeface="Comic Sans MS" panose="030F0902030302020204" pitchFamily="66" charset="0"/>
              </a:rPr>
              <a:t> sein.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9DD13-C19B-5B40-AA53-EEAE2AE89EFF}"/>
              </a:ext>
            </a:extLst>
          </p:cNvPr>
          <p:cNvSpPr txBox="1"/>
          <p:nvPr/>
        </p:nvSpPr>
        <p:spPr>
          <a:xfrm>
            <a:off x="2134628" y="-963420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20. Ich bin </a:t>
            </a:r>
            <a:r>
              <a:rPr lang="en-GB" sz="2400" dirty="0" err="1">
                <a:latin typeface="Comic Sans MS" panose="030F0902030302020204" pitchFamily="66" charset="0"/>
              </a:rPr>
              <a:t>zu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Fuß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gegangen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6.93889E-18 L 0.00104 1.1842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0104 1.184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93889E-18 L 0.00104 1.1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104 1.184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0104 1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00104 1.184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0104 1.184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0104 1.184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0105 1.184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0104 1.184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00104 1.184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04 1.1842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00104 1.184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00105 1.184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0105 1.184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00105 1.184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0105 1.184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0104 1.184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0105 1.184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104 1.184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B7100-1FCC-9E43-8974-17FD6642448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Mission Impossible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1AD69-8773-4047-A14B-7A3C2678D335}"/>
              </a:ext>
            </a:extLst>
          </p:cNvPr>
          <p:cNvSpPr txBox="1"/>
          <p:nvPr/>
        </p:nvSpPr>
        <p:spPr>
          <a:xfrm>
            <a:off x="45310" y="-530744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spielen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Tischtennis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6AB34-C9C4-3A42-B4D8-D52D25363D27}"/>
              </a:ext>
            </a:extLst>
          </p:cNvPr>
          <p:cNvSpPr txBox="1"/>
          <p:nvPr/>
        </p:nvSpPr>
        <p:spPr>
          <a:xfrm>
            <a:off x="1091513" y="-841722"/>
            <a:ext cx="63348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2. Ich </a:t>
            </a:r>
            <a:r>
              <a:rPr lang="en-GB" sz="2400" dirty="0" err="1">
                <a:latin typeface="Comic Sans MS" panose="030F0902030302020204" pitchFamily="66" charset="0"/>
              </a:rPr>
              <a:t>werde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Hausaufgaben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machen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7E370-CA1B-5243-AA49-4769C6A5D583}"/>
              </a:ext>
            </a:extLst>
          </p:cNvPr>
          <p:cNvSpPr txBox="1"/>
          <p:nvPr/>
        </p:nvSpPr>
        <p:spPr>
          <a:xfrm>
            <a:off x="733167" y="-53123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3. Du hast </a:t>
            </a:r>
            <a:r>
              <a:rPr lang="en-GB" sz="2400" dirty="0" err="1">
                <a:latin typeface="Comic Sans MS" panose="030F0902030302020204" pitchFamily="66" charset="0"/>
              </a:rPr>
              <a:t>ein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tolles</a:t>
            </a:r>
            <a:r>
              <a:rPr lang="en-GB" sz="2400" dirty="0">
                <a:latin typeface="Comic Sans MS" panose="030F0902030302020204" pitchFamily="66" charset="0"/>
              </a:rPr>
              <a:t> Haus!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9B55E-B7E6-ED46-98E5-ACDAA4FCC43A}"/>
              </a:ext>
            </a:extLst>
          </p:cNvPr>
          <p:cNvSpPr txBox="1"/>
          <p:nvPr/>
        </p:nvSpPr>
        <p:spPr>
          <a:xfrm>
            <a:off x="3589640" y="-893853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4. Er hat Bratwurst </a:t>
            </a:r>
            <a:r>
              <a:rPr lang="en-GB" sz="2400" dirty="0" err="1">
                <a:latin typeface="Comic Sans MS" panose="030F0902030302020204" pitchFamily="66" charset="0"/>
              </a:rPr>
              <a:t>gegessen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459CE-1063-E54B-A9EC-671466D3A2E6}"/>
              </a:ext>
            </a:extLst>
          </p:cNvPr>
          <p:cNvSpPr txBox="1"/>
          <p:nvPr/>
        </p:nvSpPr>
        <p:spPr>
          <a:xfrm>
            <a:off x="3933565" y="-63711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5. Ich </a:t>
            </a:r>
            <a:r>
              <a:rPr lang="en-GB" sz="2400" dirty="0" err="1">
                <a:latin typeface="Comic Sans MS" panose="030F0902030302020204" pitchFamily="66" charset="0"/>
              </a:rPr>
              <a:t>lerne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gern</a:t>
            </a:r>
            <a:r>
              <a:rPr lang="en-GB" sz="2400" dirty="0">
                <a:latin typeface="Comic Sans MS" panose="030F0902030302020204" pitchFamily="66" charset="0"/>
              </a:rPr>
              <a:t> Deutsch!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18B60-166E-7447-9583-C8171188E0E0}"/>
              </a:ext>
            </a:extLst>
          </p:cNvPr>
          <p:cNvSpPr txBox="1"/>
          <p:nvPr/>
        </p:nvSpPr>
        <p:spPr>
          <a:xfrm>
            <a:off x="6499651" y="-84385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6. Ich </a:t>
            </a:r>
            <a:r>
              <a:rPr lang="en-GB" sz="2400" dirty="0" err="1">
                <a:latin typeface="Comic Sans MS" panose="030F0902030302020204" pitchFamily="66" charset="0"/>
              </a:rPr>
              <a:t>habe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einen</a:t>
            </a:r>
            <a:r>
              <a:rPr lang="en-GB" sz="2400" dirty="0">
                <a:latin typeface="Comic Sans MS" panose="030F0902030302020204" pitchFamily="66" charset="0"/>
              </a:rPr>
              <a:t> Film </a:t>
            </a:r>
            <a:r>
              <a:rPr lang="en-GB" sz="2400" dirty="0" err="1">
                <a:latin typeface="Comic Sans MS" panose="030F0902030302020204" pitchFamily="66" charset="0"/>
              </a:rPr>
              <a:t>gesehen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BC308-A1AD-FE46-B822-6DC25973DC1F}"/>
              </a:ext>
            </a:extLst>
          </p:cNvPr>
          <p:cNvSpPr txBox="1"/>
          <p:nvPr/>
        </p:nvSpPr>
        <p:spPr>
          <a:xfrm>
            <a:off x="4803689" y="-490845"/>
            <a:ext cx="79495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7.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werden</a:t>
            </a:r>
            <a:r>
              <a:rPr lang="en-GB" sz="2400" dirty="0">
                <a:latin typeface="Comic Sans MS" panose="030F0902030302020204" pitchFamily="66" charset="0"/>
              </a:rPr>
              <a:t> in </a:t>
            </a:r>
            <a:r>
              <a:rPr lang="en-GB" sz="2400" dirty="0" err="1">
                <a:latin typeface="Comic Sans MS" panose="030F0902030302020204" pitchFamily="66" charset="0"/>
              </a:rPr>
              <a:t>ein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italienisches</a:t>
            </a:r>
            <a:r>
              <a:rPr lang="en-GB" sz="2400" dirty="0">
                <a:latin typeface="Comic Sans MS" panose="030F0902030302020204" pitchFamily="66" charset="0"/>
              </a:rPr>
              <a:t> Restaurant </a:t>
            </a:r>
            <a:r>
              <a:rPr lang="en-GB" sz="2400" dirty="0" err="1">
                <a:latin typeface="Comic Sans MS" panose="030F0902030302020204" pitchFamily="66" charset="0"/>
              </a:rPr>
              <a:t>gehen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23ECC-81E3-EB44-B119-B16E19BC7A2C}"/>
              </a:ext>
            </a:extLst>
          </p:cNvPr>
          <p:cNvSpPr txBox="1"/>
          <p:nvPr/>
        </p:nvSpPr>
        <p:spPr>
          <a:xfrm>
            <a:off x="1421024" y="-69713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8. Sie </a:t>
            </a:r>
            <a:r>
              <a:rPr lang="en-GB" sz="2400" dirty="0" err="1">
                <a:latin typeface="Comic Sans MS" panose="030F0902030302020204" pitchFamily="66" charset="0"/>
              </a:rPr>
              <a:t>ist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krank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A5312-A126-7F46-B02A-2A3008793A28}"/>
              </a:ext>
            </a:extLst>
          </p:cNvPr>
          <p:cNvSpPr txBox="1"/>
          <p:nvPr/>
        </p:nvSpPr>
        <p:spPr>
          <a:xfrm>
            <a:off x="576652" y="-1065477"/>
            <a:ext cx="684975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9. Ich </a:t>
            </a:r>
            <a:r>
              <a:rPr lang="en-GB" sz="2400" dirty="0" err="1">
                <a:latin typeface="Comic Sans MS" panose="030F0902030302020204" pitchFamily="66" charset="0"/>
              </a:rPr>
              <a:t>habe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meinen</a:t>
            </a:r>
            <a:r>
              <a:rPr lang="en-GB" sz="2400" dirty="0">
                <a:latin typeface="Comic Sans MS" panose="030F0902030302020204" pitchFamily="66" charset="0"/>
              </a:rPr>
              <a:t> Arm </a:t>
            </a:r>
            <a:r>
              <a:rPr lang="en-GB" sz="2400" dirty="0" err="1">
                <a:latin typeface="Comic Sans MS" panose="030F0902030302020204" pitchFamily="66" charset="0"/>
              </a:rPr>
              <a:t>gebrochen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  <a:p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7655B-1C9D-A241-B0FF-7E154C23C314}"/>
              </a:ext>
            </a:extLst>
          </p:cNvPr>
          <p:cNvSpPr txBox="1"/>
          <p:nvPr/>
        </p:nvSpPr>
        <p:spPr>
          <a:xfrm>
            <a:off x="811427" y="-728436"/>
            <a:ext cx="66149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10. Sie </a:t>
            </a:r>
            <a:r>
              <a:rPr lang="en-GB" sz="2400" dirty="0" err="1">
                <a:latin typeface="Comic Sans MS" panose="030F0902030302020204" pitchFamily="66" charset="0"/>
              </a:rPr>
              <a:t>wird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nach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Österreich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fahren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AB5F9-6A52-E143-8AFA-0FE72AC9F5A1}"/>
              </a:ext>
            </a:extLst>
          </p:cNvPr>
          <p:cNvSpPr txBox="1"/>
          <p:nvPr/>
        </p:nvSpPr>
        <p:spPr>
          <a:xfrm>
            <a:off x="3869717" y="-905031"/>
            <a:ext cx="59188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11.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sind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nach</a:t>
            </a:r>
            <a:r>
              <a:rPr lang="en-GB" sz="2400" dirty="0">
                <a:latin typeface="Comic Sans MS" panose="030F0902030302020204" pitchFamily="66" charset="0"/>
              </a:rPr>
              <a:t> Portugal </a:t>
            </a:r>
            <a:r>
              <a:rPr lang="en-GB" sz="2400" dirty="0" err="1">
                <a:latin typeface="Comic Sans MS" panose="030F0902030302020204" pitchFamily="66" charset="0"/>
              </a:rPr>
              <a:t>gefahren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9BB8B-BEBB-D240-B581-2E2B16C4BA4A}"/>
              </a:ext>
            </a:extLst>
          </p:cNvPr>
          <p:cNvSpPr txBox="1"/>
          <p:nvPr/>
        </p:nvSpPr>
        <p:spPr>
          <a:xfrm>
            <a:off x="2150074" y="-1026422"/>
            <a:ext cx="6787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12. Mein bester Freund </a:t>
            </a:r>
            <a:r>
              <a:rPr lang="en-GB" sz="2400" dirty="0" err="1">
                <a:latin typeface="Comic Sans MS" panose="030F0902030302020204" pitchFamily="66" charset="0"/>
              </a:rPr>
              <a:t>ist</a:t>
            </a:r>
            <a:r>
              <a:rPr lang="en-GB" sz="2400" dirty="0">
                <a:latin typeface="Comic Sans MS" panose="030F0902030302020204" pitchFamily="66" charset="0"/>
              </a:rPr>
              <a:t> super </a:t>
            </a:r>
            <a:r>
              <a:rPr lang="en-GB" sz="2400" dirty="0" err="1">
                <a:latin typeface="Comic Sans MS" panose="030F0902030302020204" pitchFamily="66" charset="0"/>
              </a:rPr>
              <a:t>freundlich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87448-4415-5140-AEDA-AE6D5509E23F}"/>
              </a:ext>
            </a:extLst>
          </p:cNvPr>
          <p:cNvSpPr txBox="1"/>
          <p:nvPr/>
        </p:nvSpPr>
        <p:spPr>
          <a:xfrm>
            <a:off x="3886192" y="-952886"/>
            <a:ext cx="80545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13.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Eltern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werden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heute</a:t>
            </a:r>
            <a:r>
              <a:rPr lang="en-GB" sz="2400" dirty="0">
                <a:latin typeface="Comic Sans MS" panose="030F0902030302020204" pitchFamily="66" charset="0"/>
              </a:rPr>
              <a:t> Abend Tennis </a:t>
            </a:r>
            <a:r>
              <a:rPr lang="en-GB" sz="2400" dirty="0" err="1">
                <a:latin typeface="Comic Sans MS" panose="030F0902030302020204" pitchFamily="66" charset="0"/>
              </a:rPr>
              <a:t>spielen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9FEBAC-5BCE-D145-913A-92AA92138A82}"/>
              </a:ext>
            </a:extLst>
          </p:cNvPr>
          <p:cNvSpPr txBox="1"/>
          <p:nvPr/>
        </p:nvSpPr>
        <p:spPr>
          <a:xfrm>
            <a:off x="2857497" y="-93282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14. Du </a:t>
            </a:r>
            <a:r>
              <a:rPr lang="en-GB" sz="2400" dirty="0" err="1">
                <a:latin typeface="Comic Sans MS" panose="030F0902030302020204" pitchFamily="66" charset="0"/>
              </a:rPr>
              <a:t>bist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sehr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kreativ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B8A5D-D49D-7848-B14A-57076DBE10E4}"/>
              </a:ext>
            </a:extLst>
          </p:cNvPr>
          <p:cNvSpPr txBox="1"/>
          <p:nvPr/>
        </p:nvSpPr>
        <p:spPr>
          <a:xfrm>
            <a:off x="4529780" y="-692219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15. Ich bin ins Kino </a:t>
            </a:r>
            <a:r>
              <a:rPr lang="en-GB" sz="2400" dirty="0" err="1">
                <a:latin typeface="Comic Sans MS" panose="030F0902030302020204" pitchFamily="66" charset="0"/>
              </a:rPr>
              <a:t>gegangen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5AE1C-5586-494F-9873-BD06005EE0B3}"/>
              </a:ext>
            </a:extLst>
          </p:cNvPr>
          <p:cNvSpPr txBox="1"/>
          <p:nvPr/>
        </p:nvSpPr>
        <p:spPr>
          <a:xfrm>
            <a:off x="7344547" y="-776875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16. Ich </a:t>
            </a:r>
            <a:r>
              <a:rPr lang="en-GB" sz="2400" dirty="0" err="1">
                <a:latin typeface="Comic Sans MS" panose="030F0902030302020204" pitchFamily="66" charset="0"/>
              </a:rPr>
              <a:t>übe</a:t>
            </a:r>
            <a:r>
              <a:rPr lang="en-GB" sz="2400" dirty="0">
                <a:latin typeface="Comic Sans MS" panose="030F0902030302020204" pitchFamily="66" charset="0"/>
              </a:rPr>
              <a:t> Klavier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D2364-AC6C-FB43-BB05-28E116E779CC}"/>
              </a:ext>
            </a:extLst>
          </p:cNvPr>
          <p:cNvSpPr txBox="1"/>
          <p:nvPr/>
        </p:nvSpPr>
        <p:spPr>
          <a:xfrm>
            <a:off x="1628003" y="-800942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17. Sie </a:t>
            </a:r>
            <a:r>
              <a:rPr lang="en-GB" sz="2400" dirty="0" err="1">
                <a:latin typeface="Comic Sans MS" panose="030F0902030302020204" pitchFamily="66" charset="0"/>
              </a:rPr>
              <a:t>arbeiten</a:t>
            </a:r>
            <a:r>
              <a:rPr lang="en-GB" sz="2400" dirty="0">
                <a:latin typeface="Comic Sans MS" panose="030F0902030302020204" pitchFamily="66" charset="0"/>
              </a:rPr>
              <a:t> in </a:t>
            </a:r>
            <a:r>
              <a:rPr lang="en-GB" sz="2400" dirty="0" err="1">
                <a:latin typeface="Comic Sans MS" panose="030F0902030302020204" pitchFamily="66" charset="0"/>
              </a:rPr>
              <a:t>einer</a:t>
            </a:r>
            <a:r>
              <a:rPr lang="en-GB" sz="2400" dirty="0">
                <a:latin typeface="Comic Sans MS" panose="030F0902030302020204" pitchFamily="66" charset="0"/>
              </a:rPr>
              <a:t> Bank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E2FDB-B479-0944-9987-785DB17C98D0}"/>
              </a:ext>
            </a:extLst>
          </p:cNvPr>
          <p:cNvSpPr txBox="1"/>
          <p:nvPr/>
        </p:nvSpPr>
        <p:spPr>
          <a:xfrm>
            <a:off x="3461953" y="-585466"/>
            <a:ext cx="87300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18. Mein </a:t>
            </a:r>
            <a:r>
              <a:rPr lang="en-GB" sz="2400" dirty="0" err="1">
                <a:latin typeface="Comic Sans MS" panose="030F0902030302020204" pitchFamily="66" charset="0"/>
              </a:rPr>
              <a:t>Bruder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trinkt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gern</a:t>
            </a:r>
            <a:r>
              <a:rPr lang="en-GB" sz="2400" dirty="0">
                <a:latin typeface="Comic Sans MS" panose="030F0902030302020204" pitchFamily="66" charset="0"/>
              </a:rPr>
              <a:t> Tee </a:t>
            </a:r>
            <a:r>
              <a:rPr lang="en-GB" sz="2400" dirty="0" err="1">
                <a:latin typeface="Comic Sans MS" panose="030F0902030302020204" pitchFamily="66" charset="0"/>
              </a:rPr>
              <a:t>aber</a:t>
            </a:r>
            <a:r>
              <a:rPr lang="en-GB" sz="2400" dirty="0">
                <a:latin typeface="Comic Sans MS" panose="030F0902030302020204" pitchFamily="66" charset="0"/>
              </a:rPr>
              <a:t> ich </a:t>
            </a:r>
            <a:r>
              <a:rPr lang="en-GB" sz="2400" dirty="0" err="1">
                <a:latin typeface="Comic Sans MS" panose="030F0902030302020204" pitchFamily="66" charset="0"/>
              </a:rPr>
              <a:t>finde</a:t>
            </a:r>
            <a:r>
              <a:rPr lang="en-GB" sz="2400" dirty="0">
                <a:latin typeface="Comic Sans MS" panose="030F0902030302020204" pitchFamily="66" charset="0"/>
              </a:rPr>
              <a:t> es </a:t>
            </a:r>
            <a:r>
              <a:rPr lang="en-GB" sz="2400" dirty="0" err="1">
                <a:latin typeface="Comic Sans MS" panose="030F0902030302020204" pitchFamily="66" charset="0"/>
              </a:rPr>
              <a:t>ekelhaft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B683A4-A353-8A43-8F0D-EAF13335100E}"/>
              </a:ext>
            </a:extLst>
          </p:cNvPr>
          <p:cNvSpPr txBox="1"/>
          <p:nvPr/>
        </p:nvSpPr>
        <p:spPr>
          <a:xfrm>
            <a:off x="2857497" y="-953575"/>
            <a:ext cx="85241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19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Schwester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wird</a:t>
            </a:r>
            <a:r>
              <a:rPr lang="en-GB" sz="2400" dirty="0">
                <a:latin typeface="Comic Sans MS" panose="030F0902030302020204" pitchFamily="66" charset="0"/>
              </a:rPr>
              <a:t> in der Zukunft </a:t>
            </a:r>
            <a:r>
              <a:rPr lang="en-GB" sz="2400" dirty="0" err="1">
                <a:latin typeface="Comic Sans MS" panose="030F0902030302020204" pitchFamily="66" charset="0"/>
              </a:rPr>
              <a:t>Tierärztin</a:t>
            </a:r>
            <a:r>
              <a:rPr lang="en-GB" sz="2400" dirty="0">
                <a:latin typeface="Comic Sans MS" panose="030F0902030302020204" pitchFamily="66" charset="0"/>
              </a:rPr>
              <a:t> sein.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9DD13-C19B-5B40-AA53-EEAE2AE89EFF}"/>
              </a:ext>
            </a:extLst>
          </p:cNvPr>
          <p:cNvSpPr txBox="1"/>
          <p:nvPr/>
        </p:nvSpPr>
        <p:spPr>
          <a:xfrm>
            <a:off x="2134628" y="-963420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20. Ich bin </a:t>
            </a:r>
            <a:r>
              <a:rPr lang="en-GB" sz="2400" dirty="0" err="1">
                <a:latin typeface="Comic Sans MS" panose="030F0902030302020204" pitchFamily="66" charset="0"/>
              </a:rPr>
              <a:t>zu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Fuß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gegangen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pic>
        <p:nvPicPr>
          <p:cNvPr id="3" name="Mission Impossible .wav" descr="Mission Impossible .wav">
            <a:hlinkClick r:id="" action="ppaction://media"/>
            <a:extLst>
              <a:ext uri="{FF2B5EF4-FFF2-40B4-BE49-F238E27FC236}">
                <a16:creationId xmlns:a16="http://schemas.microsoft.com/office/drawing/2014/main" id="{CAED20F8-8D03-B84C-B731-299E7FA35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0389" y="-170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6.93889E-18 L 0.00104 1.1842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0104 1.1842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93889E-18 L 0.00104 1.184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104 1.1842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0104 1.1842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00104 1.1842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0104 1.1842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0104 1.1842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0105 1.1842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0104 1.1842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00104 1.1842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04 1.1842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00104 1.1842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00105 1.18425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0105 1.1842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00105 1.1842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0105 1.1842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0104 1.1842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0105 1.1842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104 1.1842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7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B7100-1FCC-9E43-8974-17FD6642448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Mission Impossible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1AD69-8773-4047-A14B-7A3C2678D335}"/>
              </a:ext>
            </a:extLst>
          </p:cNvPr>
          <p:cNvSpPr txBox="1"/>
          <p:nvPr/>
        </p:nvSpPr>
        <p:spPr>
          <a:xfrm>
            <a:off x="30892" y="653921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spielen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Tischtennis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6AB34-C9C4-3A42-B4D8-D52D25363D27}"/>
              </a:ext>
            </a:extLst>
          </p:cNvPr>
          <p:cNvSpPr txBox="1"/>
          <p:nvPr/>
        </p:nvSpPr>
        <p:spPr>
          <a:xfrm>
            <a:off x="-45309" y="1147943"/>
            <a:ext cx="63348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2. Ich </a:t>
            </a:r>
            <a:r>
              <a:rPr lang="en-GB" sz="2400" dirty="0" err="1">
                <a:latin typeface="Comic Sans MS" panose="030F0902030302020204" pitchFamily="66" charset="0"/>
              </a:rPr>
              <a:t>werde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Hausaufgaben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machen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7E370-CA1B-5243-AA49-4769C6A5D583}"/>
              </a:ext>
            </a:extLst>
          </p:cNvPr>
          <p:cNvSpPr txBox="1"/>
          <p:nvPr/>
        </p:nvSpPr>
        <p:spPr>
          <a:xfrm>
            <a:off x="-45309" y="1532347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3. Du hast </a:t>
            </a:r>
            <a:r>
              <a:rPr lang="en-GB" sz="2400" dirty="0" err="1">
                <a:latin typeface="Comic Sans MS" panose="030F0902030302020204" pitchFamily="66" charset="0"/>
              </a:rPr>
              <a:t>ein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tolles</a:t>
            </a:r>
            <a:r>
              <a:rPr lang="en-GB" sz="2400" dirty="0">
                <a:latin typeface="Comic Sans MS" panose="030F0902030302020204" pitchFamily="66" charset="0"/>
              </a:rPr>
              <a:t> Haus!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9B55E-B7E6-ED46-98E5-ACDAA4FCC43A}"/>
              </a:ext>
            </a:extLst>
          </p:cNvPr>
          <p:cNvSpPr txBox="1"/>
          <p:nvPr/>
        </p:nvSpPr>
        <p:spPr>
          <a:xfrm>
            <a:off x="0" y="2009258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4. Er hat Bratwurst </a:t>
            </a:r>
            <a:r>
              <a:rPr lang="en-GB" sz="2400" dirty="0" err="1">
                <a:latin typeface="Comic Sans MS" panose="030F0902030302020204" pitchFamily="66" charset="0"/>
              </a:rPr>
              <a:t>gegessen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459CE-1063-E54B-A9EC-671466D3A2E6}"/>
              </a:ext>
            </a:extLst>
          </p:cNvPr>
          <p:cNvSpPr txBox="1"/>
          <p:nvPr/>
        </p:nvSpPr>
        <p:spPr>
          <a:xfrm>
            <a:off x="-45310" y="2464434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5. Ich </a:t>
            </a:r>
            <a:r>
              <a:rPr lang="en-GB" sz="2400" dirty="0" err="1">
                <a:latin typeface="Comic Sans MS" panose="030F0902030302020204" pitchFamily="66" charset="0"/>
              </a:rPr>
              <a:t>lerne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gern</a:t>
            </a:r>
            <a:r>
              <a:rPr lang="en-GB" sz="2400" dirty="0">
                <a:latin typeface="Comic Sans MS" panose="030F0902030302020204" pitchFamily="66" charset="0"/>
              </a:rPr>
              <a:t> Deutsch!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18B60-166E-7447-9583-C8171188E0E0}"/>
              </a:ext>
            </a:extLst>
          </p:cNvPr>
          <p:cNvSpPr txBox="1"/>
          <p:nvPr/>
        </p:nvSpPr>
        <p:spPr>
          <a:xfrm>
            <a:off x="-45310" y="2898830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6. Ich </a:t>
            </a:r>
            <a:r>
              <a:rPr lang="en-GB" sz="2400" dirty="0" err="1">
                <a:latin typeface="Comic Sans MS" panose="030F0902030302020204" pitchFamily="66" charset="0"/>
              </a:rPr>
              <a:t>habe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einen</a:t>
            </a:r>
            <a:r>
              <a:rPr lang="en-GB" sz="2400" dirty="0">
                <a:latin typeface="Comic Sans MS" panose="030F0902030302020204" pitchFamily="66" charset="0"/>
              </a:rPr>
              <a:t> Film </a:t>
            </a:r>
            <a:r>
              <a:rPr lang="en-GB" sz="2400" dirty="0" err="1">
                <a:latin typeface="Comic Sans MS" panose="030F0902030302020204" pitchFamily="66" charset="0"/>
              </a:rPr>
              <a:t>gesehen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BC308-A1AD-FE46-B822-6DC25973DC1F}"/>
              </a:ext>
            </a:extLst>
          </p:cNvPr>
          <p:cNvSpPr txBox="1"/>
          <p:nvPr/>
        </p:nvSpPr>
        <p:spPr>
          <a:xfrm>
            <a:off x="-45309" y="3403147"/>
            <a:ext cx="79495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7.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werden</a:t>
            </a:r>
            <a:r>
              <a:rPr lang="en-GB" sz="2400" dirty="0">
                <a:latin typeface="Comic Sans MS" panose="030F0902030302020204" pitchFamily="66" charset="0"/>
              </a:rPr>
              <a:t> in </a:t>
            </a:r>
            <a:r>
              <a:rPr lang="en-GB" sz="2400" dirty="0" err="1">
                <a:latin typeface="Comic Sans MS" panose="030F0902030302020204" pitchFamily="66" charset="0"/>
              </a:rPr>
              <a:t>ein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italienisches</a:t>
            </a:r>
            <a:r>
              <a:rPr lang="en-GB" sz="2400" dirty="0">
                <a:latin typeface="Comic Sans MS" panose="030F0902030302020204" pitchFamily="66" charset="0"/>
              </a:rPr>
              <a:t> Restaurant </a:t>
            </a:r>
            <a:r>
              <a:rPr lang="en-GB" sz="2400" dirty="0" err="1">
                <a:latin typeface="Comic Sans MS" panose="030F0902030302020204" pitchFamily="66" charset="0"/>
              </a:rPr>
              <a:t>gehen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23ECC-81E3-EB44-B119-B16E19BC7A2C}"/>
              </a:ext>
            </a:extLst>
          </p:cNvPr>
          <p:cNvSpPr txBox="1"/>
          <p:nvPr/>
        </p:nvSpPr>
        <p:spPr>
          <a:xfrm>
            <a:off x="-45309" y="3898484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8. Sie </a:t>
            </a:r>
            <a:r>
              <a:rPr lang="en-GB" sz="2400" dirty="0" err="1">
                <a:latin typeface="Comic Sans MS" panose="030F0902030302020204" pitchFamily="66" charset="0"/>
              </a:rPr>
              <a:t>ist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krank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A5312-A126-7F46-B02A-2A3008793A28}"/>
              </a:ext>
            </a:extLst>
          </p:cNvPr>
          <p:cNvSpPr txBox="1"/>
          <p:nvPr/>
        </p:nvSpPr>
        <p:spPr>
          <a:xfrm>
            <a:off x="-30896" y="4433008"/>
            <a:ext cx="684975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9. Ich </a:t>
            </a:r>
            <a:r>
              <a:rPr lang="en-GB" sz="2400" dirty="0" err="1">
                <a:latin typeface="Comic Sans MS" panose="030F0902030302020204" pitchFamily="66" charset="0"/>
              </a:rPr>
              <a:t>habe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meinen</a:t>
            </a:r>
            <a:r>
              <a:rPr lang="en-GB" sz="2400" dirty="0">
                <a:latin typeface="Comic Sans MS" panose="030F0902030302020204" pitchFamily="66" charset="0"/>
              </a:rPr>
              <a:t> Arm </a:t>
            </a:r>
            <a:r>
              <a:rPr lang="en-GB" sz="2400" dirty="0" err="1">
                <a:latin typeface="Comic Sans MS" panose="030F0902030302020204" pitchFamily="66" charset="0"/>
              </a:rPr>
              <a:t>gebrochen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  <a:p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7655B-1C9D-A241-B0FF-7E154C23C314}"/>
              </a:ext>
            </a:extLst>
          </p:cNvPr>
          <p:cNvSpPr txBox="1"/>
          <p:nvPr/>
        </p:nvSpPr>
        <p:spPr>
          <a:xfrm>
            <a:off x="-30904" y="5215257"/>
            <a:ext cx="66149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10. Sie </a:t>
            </a:r>
            <a:r>
              <a:rPr lang="en-GB" sz="2400" dirty="0" err="1">
                <a:latin typeface="Comic Sans MS" panose="030F0902030302020204" pitchFamily="66" charset="0"/>
              </a:rPr>
              <a:t>wird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nach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Österreich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fahren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AB5F9-6A52-E143-8AFA-0FE72AC9F5A1}"/>
              </a:ext>
            </a:extLst>
          </p:cNvPr>
          <p:cNvSpPr txBox="1"/>
          <p:nvPr/>
        </p:nvSpPr>
        <p:spPr>
          <a:xfrm>
            <a:off x="30892" y="5657448"/>
            <a:ext cx="59188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11.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sind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nach</a:t>
            </a:r>
            <a:r>
              <a:rPr lang="en-GB" sz="2400" dirty="0">
                <a:latin typeface="Comic Sans MS" panose="030F0902030302020204" pitchFamily="66" charset="0"/>
              </a:rPr>
              <a:t> Portugal </a:t>
            </a:r>
            <a:r>
              <a:rPr lang="en-GB" sz="2400" dirty="0" err="1">
                <a:latin typeface="Comic Sans MS" panose="030F0902030302020204" pitchFamily="66" charset="0"/>
              </a:rPr>
              <a:t>gefahren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9BB8B-BEBB-D240-B581-2E2B16C4BA4A}"/>
              </a:ext>
            </a:extLst>
          </p:cNvPr>
          <p:cNvSpPr txBox="1"/>
          <p:nvPr/>
        </p:nvSpPr>
        <p:spPr>
          <a:xfrm>
            <a:off x="-6" y="6164735"/>
            <a:ext cx="6787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12. Mein bester Freund </a:t>
            </a:r>
            <a:r>
              <a:rPr lang="en-GB" sz="2400" dirty="0" err="1">
                <a:latin typeface="Comic Sans MS" panose="030F0902030302020204" pitchFamily="66" charset="0"/>
              </a:rPr>
              <a:t>ist</a:t>
            </a:r>
            <a:r>
              <a:rPr lang="en-GB" sz="2400" dirty="0">
                <a:latin typeface="Comic Sans MS" panose="030F0902030302020204" pitchFamily="66" charset="0"/>
              </a:rPr>
              <a:t> super </a:t>
            </a:r>
            <a:r>
              <a:rPr lang="en-GB" sz="2400" dirty="0" err="1">
                <a:latin typeface="Comic Sans MS" panose="030F0902030302020204" pitchFamily="66" charset="0"/>
              </a:rPr>
              <a:t>freundlich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87448-4415-5140-AEDA-AE6D5509E23F}"/>
              </a:ext>
            </a:extLst>
          </p:cNvPr>
          <p:cNvSpPr txBox="1"/>
          <p:nvPr/>
        </p:nvSpPr>
        <p:spPr>
          <a:xfrm>
            <a:off x="4094198" y="679016"/>
            <a:ext cx="80545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13.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Eltern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werden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heute</a:t>
            </a:r>
            <a:r>
              <a:rPr lang="en-GB" sz="2400" dirty="0">
                <a:latin typeface="Comic Sans MS" panose="030F0902030302020204" pitchFamily="66" charset="0"/>
              </a:rPr>
              <a:t> Abend Tennis </a:t>
            </a:r>
            <a:r>
              <a:rPr lang="en-GB" sz="2400" dirty="0" err="1">
                <a:latin typeface="Comic Sans MS" panose="030F0902030302020204" pitchFamily="66" charset="0"/>
              </a:rPr>
              <a:t>spielen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9FEBAC-5BCE-D145-913A-92AA92138A82}"/>
              </a:ext>
            </a:extLst>
          </p:cNvPr>
          <p:cNvSpPr txBox="1"/>
          <p:nvPr/>
        </p:nvSpPr>
        <p:spPr>
          <a:xfrm>
            <a:off x="4736757" y="1599871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14. Du </a:t>
            </a:r>
            <a:r>
              <a:rPr lang="en-GB" sz="2400" dirty="0" err="1">
                <a:latin typeface="Comic Sans MS" panose="030F0902030302020204" pitchFamily="66" charset="0"/>
              </a:rPr>
              <a:t>bist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sehr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kreativ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B8A5D-D49D-7848-B14A-57076DBE10E4}"/>
              </a:ext>
            </a:extLst>
          </p:cNvPr>
          <p:cNvSpPr txBox="1"/>
          <p:nvPr/>
        </p:nvSpPr>
        <p:spPr>
          <a:xfrm>
            <a:off x="4720281" y="2062523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15. Ich bin ins Kino </a:t>
            </a:r>
            <a:r>
              <a:rPr lang="en-GB" sz="2400" dirty="0" err="1">
                <a:latin typeface="Comic Sans MS" panose="030F0902030302020204" pitchFamily="66" charset="0"/>
              </a:rPr>
              <a:t>gegangen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5AE1C-5586-494F-9873-BD06005EE0B3}"/>
              </a:ext>
            </a:extLst>
          </p:cNvPr>
          <p:cNvSpPr txBox="1"/>
          <p:nvPr/>
        </p:nvSpPr>
        <p:spPr>
          <a:xfrm>
            <a:off x="4765591" y="2470923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16. Ich </a:t>
            </a:r>
            <a:r>
              <a:rPr lang="en-GB" sz="2400" dirty="0" err="1">
                <a:latin typeface="Comic Sans MS" panose="030F0902030302020204" pitchFamily="66" charset="0"/>
              </a:rPr>
              <a:t>übe</a:t>
            </a:r>
            <a:r>
              <a:rPr lang="en-GB" sz="2400" dirty="0">
                <a:latin typeface="Comic Sans MS" panose="030F0902030302020204" pitchFamily="66" charset="0"/>
              </a:rPr>
              <a:t> Klavier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D2364-AC6C-FB43-BB05-28E116E779CC}"/>
              </a:ext>
            </a:extLst>
          </p:cNvPr>
          <p:cNvSpPr txBox="1"/>
          <p:nvPr/>
        </p:nvSpPr>
        <p:spPr>
          <a:xfrm>
            <a:off x="4765591" y="2880863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17. Sie </a:t>
            </a:r>
            <a:r>
              <a:rPr lang="en-GB" sz="2400" dirty="0" err="1">
                <a:latin typeface="Comic Sans MS" panose="030F0902030302020204" pitchFamily="66" charset="0"/>
              </a:rPr>
              <a:t>arbeiten</a:t>
            </a:r>
            <a:r>
              <a:rPr lang="en-GB" sz="2400" dirty="0">
                <a:latin typeface="Comic Sans MS" panose="030F0902030302020204" pitchFamily="66" charset="0"/>
              </a:rPr>
              <a:t> in </a:t>
            </a:r>
            <a:r>
              <a:rPr lang="en-GB" sz="2400" dirty="0" err="1">
                <a:latin typeface="Comic Sans MS" panose="030F0902030302020204" pitchFamily="66" charset="0"/>
              </a:rPr>
              <a:t>einer</a:t>
            </a:r>
            <a:r>
              <a:rPr lang="en-GB" sz="2400" dirty="0">
                <a:latin typeface="Comic Sans MS" panose="030F0902030302020204" pitchFamily="66" charset="0"/>
              </a:rPr>
              <a:t> Bank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E2FDB-B479-0944-9987-785DB17C98D0}"/>
              </a:ext>
            </a:extLst>
          </p:cNvPr>
          <p:cNvSpPr txBox="1"/>
          <p:nvPr/>
        </p:nvSpPr>
        <p:spPr>
          <a:xfrm>
            <a:off x="3418697" y="3862554"/>
            <a:ext cx="87300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18. Mein </a:t>
            </a:r>
            <a:r>
              <a:rPr lang="en-GB" sz="2400" dirty="0" err="1">
                <a:latin typeface="Comic Sans MS" panose="030F0902030302020204" pitchFamily="66" charset="0"/>
              </a:rPr>
              <a:t>Bruder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trinkt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gern</a:t>
            </a:r>
            <a:r>
              <a:rPr lang="en-GB" sz="2400" dirty="0">
                <a:latin typeface="Comic Sans MS" panose="030F0902030302020204" pitchFamily="66" charset="0"/>
              </a:rPr>
              <a:t> Tee </a:t>
            </a:r>
            <a:r>
              <a:rPr lang="en-GB" sz="2400" dirty="0" err="1">
                <a:latin typeface="Comic Sans MS" panose="030F0902030302020204" pitchFamily="66" charset="0"/>
              </a:rPr>
              <a:t>aber</a:t>
            </a:r>
            <a:r>
              <a:rPr lang="en-GB" sz="2400" dirty="0">
                <a:latin typeface="Comic Sans MS" panose="030F0902030302020204" pitchFamily="66" charset="0"/>
              </a:rPr>
              <a:t> ich </a:t>
            </a:r>
            <a:r>
              <a:rPr lang="en-GB" sz="2400" dirty="0" err="1">
                <a:latin typeface="Comic Sans MS" panose="030F0902030302020204" pitchFamily="66" charset="0"/>
              </a:rPr>
              <a:t>finde</a:t>
            </a:r>
            <a:r>
              <a:rPr lang="en-GB" sz="2400" dirty="0">
                <a:latin typeface="Comic Sans MS" panose="030F0902030302020204" pitchFamily="66" charset="0"/>
              </a:rPr>
              <a:t> es </a:t>
            </a:r>
            <a:r>
              <a:rPr lang="en-GB" sz="2400" dirty="0" err="1">
                <a:latin typeface="Comic Sans MS" panose="030F0902030302020204" pitchFamily="66" charset="0"/>
              </a:rPr>
              <a:t>ekelhaft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B683A4-A353-8A43-8F0D-EAF13335100E}"/>
              </a:ext>
            </a:extLst>
          </p:cNvPr>
          <p:cNvSpPr txBox="1"/>
          <p:nvPr/>
        </p:nvSpPr>
        <p:spPr>
          <a:xfrm>
            <a:off x="3624642" y="4804658"/>
            <a:ext cx="85241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19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Schwester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wird</a:t>
            </a:r>
            <a:r>
              <a:rPr lang="en-GB" sz="2400" dirty="0">
                <a:latin typeface="Comic Sans MS" panose="030F0902030302020204" pitchFamily="66" charset="0"/>
              </a:rPr>
              <a:t> in der Zukunft </a:t>
            </a:r>
            <a:r>
              <a:rPr lang="en-GB" sz="2400" dirty="0" err="1">
                <a:latin typeface="Comic Sans MS" panose="030F0902030302020204" pitchFamily="66" charset="0"/>
              </a:rPr>
              <a:t>Tierärztin</a:t>
            </a:r>
            <a:r>
              <a:rPr lang="en-GB" sz="2400" dirty="0">
                <a:latin typeface="Comic Sans MS" panose="030F0902030302020204" pitchFamily="66" charset="0"/>
              </a:rPr>
              <a:t> sein.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9DD13-C19B-5B40-AA53-EEAE2AE89EFF}"/>
              </a:ext>
            </a:extLst>
          </p:cNvPr>
          <p:cNvSpPr txBox="1"/>
          <p:nvPr/>
        </p:nvSpPr>
        <p:spPr>
          <a:xfrm>
            <a:off x="5544063" y="5426615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20. Ich bin </a:t>
            </a:r>
            <a:r>
              <a:rPr lang="en-GB" sz="2400" dirty="0" err="1">
                <a:latin typeface="Comic Sans MS" panose="030F0902030302020204" pitchFamily="66" charset="0"/>
              </a:rPr>
              <a:t>zu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Fuß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gegangen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0105 1.184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00104 1.1842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00105 1.1842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104 1.1842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00105 1.1842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5.55112E-17 L 0.00105 1.1842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00104 1.1842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0105 1.1842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0104 1.1842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0104 1.1842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00104 1.184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0104 1.1842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0104 1.1842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0104 1.1842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0104 1.1842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00105 1.1842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0105 1.18426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0104 1.18426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0105 1.18426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00104 1.18426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B7100-1FCC-9E43-8974-17FD6642448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Mission Impossible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0CFC648-0D65-CA4E-903B-64B1429CE0EB}"/>
              </a:ext>
            </a:extLst>
          </p:cNvPr>
          <p:cNvGraphicFramePr>
            <a:graphicFrameLocks noGrp="1"/>
          </p:cNvGraphicFramePr>
          <p:nvPr/>
        </p:nvGraphicFramePr>
        <p:xfrm>
          <a:off x="1808921" y="1055131"/>
          <a:ext cx="8517834" cy="551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278">
                  <a:extLst>
                    <a:ext uri="{9D8B030D-6E8A-4147-A177-3AD203B41FA5}">
                      <a16:colId xmlns:a16="http://schemas.microsoft.com/office/drawing/2014/main" val="2086035062"/>
                    </a:ext>
                  </a:extLst>
                </a:gridCol>
                <a:gridCol w="2839278">
                  <a:extLst>
                    <a:ext uri="{9D8B030D-6E8A-4147-A177-3AD203B41FA5}">
                      <a16:colId xmlns:a16="http://schemas.microsoft.com/office/drawing/2014/main" val="3632053395"/>
                    </a:ext>
                  </a:extLst>
                </a:gridCol>
                <a:gridCol w="2839278">
                  <a:extLst>
                    <a:ext uri="{9D8B030D-6E8A-4147-A177-3AD203B41FA5}">
                      <a16:colId xmlns:a16="http://schemas.microsoft.com/office/drawing/2014/main" val="868665768"/>
                    </a:ext>
                  </a:extLst>
                </a:gridCol>
              </a:tblGrid>
              <a:tr h="9399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Present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Future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9521"/>
                  </a:ext>
                </a:extLst>
              </a:tr>
              <a:tr h="4574639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r>
                        <a:rPr lang="en-GB" dirty="0"/>
                        <a:t>11</a:t>
                      </a:r>
                    </a:p>
                    <a:p>
                      <a:r>
                        <a:rPr lang="en-GB" dirty="0"/>
                        <a:t>15</a:t>
                      </a:r>
                    </a:p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r>
                        <a:rPr lang="en-GB" dirty="0"/>
                        <a:t>12</a:t>
                      </a:r>
                    </a:p>
                    <a:p>
                      <a:r>
                        <a:rPr lang="en-GB" dirty="0"/>
                        <a:t>14</a:t>
                      </a:r>
                    </a:p>
                    <a:p>
                      <a:r>
                        <a:rPr lang="en-GB" dirty="0"/>
                        <a:t>16</a:t>
                      </a:r>
                    </a:p>
                    <a:p>
                      <a:r>
                        <a:rPr lang="en-GB" dirty="0"/>
                        <a:t>17</a:t>
                      </a:r>
                    </a:p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13</a:t>
                      </a:r>
                    </a:p>
                    <a:p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1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B7100-1FCC-9E43-8974-17FD6642448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Mission Impossible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1AD69-8773-4047-A14B-7A3C2678D335}"/>
              </a:ext>
            </a:extLst>
          </p:cNvPr>
          <p:cNvSpPr txBox="1"/>
          <p:nvPr/>
        </p:nvSpPr>
        <p:spPr>
          <a:xfrm>
            <a:off x="30892" y="653921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spielen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Tischtennis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6AB34-C9C4-3A42-B4D8-D52D25363D27}"/>
              </a:ext>
            </a:extLst>
          </p:cNvPr>
          <p:cNvSpPr txBox="1"/>
          <p:nvPr/>
        </p:nvSpPr>
        <p:spPr>
          <a:xfrm>
            <a:off x="-45309" y="1147943"/>
            <a:ext cx="63348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2. Ich </a:t>
            </a:r>
            <a:r>
              <a:rPr lang="en-GB" sz="2400" dirty="0" err="1">
                <a:latin typeface="Comic Sans MS" panose="030F0902030302020204" pitchFamily="66" charset="0"/>
              </a:rPr>
              <a:t>werde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Hausaufgaben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machen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7E370-CA1B-5243-AA49-4769C6A5D583}"/>
              </a:ext>
            </a:extLst>
          </p:cNvPr>
          <p:cNvSpPr txBox="1"/>
          <p:nvPr/>
        </p:nvSpPr>
        <p:spPr>
          <a:xfrm>
            <a:off x="-45309" y="1532347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3. Du hast </a:t>
            </a:r>
            <a:r>
              <a:rPr lang="en-GB" sz="2400" dirty="0" err="1">
                <a:latin typeface="Comic Sans MS" panose="030F0902030302020204" pitchFamily="66" charset="0"/>
              </a:rPr>
              <a:t>ein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tolles</a:t>
            </a:r>
            <a:r>
              <a:rPr lang="en-GB" sz="2400" dirty="0">
                <a:latin typeface="Comic Sans MS" panose="030F0902030302020204" pitchFamily="66" charset="0"/>
              </a:rPr>
              <a:t> Haus!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9B55E-B7E6-ED46-98E5-ACDAA4FCC43A}"/>
              </a:ext>
            </a:extLst>
          </p:cNvPr>
          <p:cNvSpPr txBox="1"/>
          <p:nvPr/>
        </p:nvSpPr>
        <p:spPr>
          <a:xfrm>
            <a:off x="0" y="2009258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4. Er hat Bratwurst </a:t>
            </a:r>
            <a:r>
              <a:rPr lang="en-GB" sz="2400" dirty="0" err="1">
                <a:latin typeface="Comic Sans MS" panose="030F0902030302020204" pitchFamily="66" charset="0"/>
              </a:rPr>
              <a:t>gegessen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459CE-1063-E54B-A9EC-671466D3A2E6}"/>
              </a:ext>
            </a:extLst>
          </p:cNvPr>
          <p:cNvSpPr txBox="1"/>
          <p:nvPr/>
        </p:nvSpPr>
        <p:spPr>
          <a:xfrm>
            <a:off x="-45310" y="2464434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5. Ich </a:t>
            </a:r>
            <a:r>
              <a:rPr lang="en-GB" sz="2400" dirty="0" err="1">
                <a:latin typeface="Comic Sans MS" panose="030F0902030302020204" pitchFamily="66" charset="0"/>
              </a:rPr>
              <a:t>lerne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gern</a:t>
            </a:r>
            <a:r>
              <a:rPr lang="en-GB" sz="2400" dirty="0">
                <a:latin typeface="Comic Sans MS" panose="030F0902030302020204" pitchFamily="66" charset="0"/>
              </a:rPr>
              <a:t> Deutsch!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18B60-166E-7447-9583-C8171188E0E0}"/>
              </a:ext>
            </a:extLst>
          </p:cNvPr>
          <p:cNvSpPr txBox="1"/>
          <p:nvPr/>
        </p:nvSpPr>
        <p:spPr>
          <a:xfrm>
            <a:off x="-45310" y="2898830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6. Ich </a:t>
            </a:r>
            <a:r>
              <a:rPr lang="en-GB" sz="2400" dirty="0" err="1">
                <a:latin typeface="Comic Sans MS" panose="030F0902030302020204" pitchFamily="66" charset="0"/>
              </a:rPr>
              <a:t>habe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einen</a:t>
            </a:r>
            <a:r>
              <a:rPr lang="en-GB" sz="2400" dirty="0">
                <a:latin typeface="Comic Sans MS" panose="030F0902030302020204" pitchFamily="66" charset="0"/>
              </a:rPr>
              <a:t> Film </a:t>
            </a:r>
            <a:r>
              <a:rPr lang="en-GB" sz="2400" dirty="0" err="1">
                <a:latin typeface="Comic Sans MS" panose="030F0902030302020204" pitchFamily="66" charset="0"/>
              </a:rPr>
              <a:t>gesehen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BC308-A1AD-FE46-B822-6DC25973DC1F}"/>
              </a:ext>
            </a:extLst>
          </p:cNvPr>
          <p:cNvSpPr txBox="1"/>
          <p:nvPr/>
        </p:nvSpPr>
        <p:spPr>
          <a:xfrm>
            <a:off x="-45309" y="3403147"/>
            <a:ext cx="79495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7.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werden</a:t>
            </a:r>
            <a:r>
              <a:rPr lang="en-GB" sz="2400" dirty="0">
                <a:latin typeface="Comic Sans MS" panose="030F0902030302020204" pitchFamily="66" charset="0"/>
              </a:rPr>
              <a:t> in </a:t>
            </a:r>
            <a:r>
              <a:rPr lang="en-GB" sz="2400" dirty="0" err="1">
                <a:latin typeface="Comic Sans MS" panose="030F0902030302020204" pitchFamily="66" charset="0"/>
              </a:rPr>
              <a:t>ein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italienisches</a:t>
            </a:r>
            <a:r>
              <a:rPr lang="en-GB" sz="2400" dirty="0">
                <a:latin typeface="Comic Sans MS" panose="030F0902030302020204" pitchFamily="66" charset="0"/>
              </a:rPr>
              <a:t> Restaurant </a:t>
            </a:r>
            <a:r>
              <a:rPr lang="en-GB" sz="2400" dirty="0" err="1">
                <a:latin typeface="Comic Sans MS" panose="030F0902030302020204" pitchFamily="66" charset="0"/>
              </a:rPr>
              <a:t>gehen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23ECC-81E3-EB44-B119-B16E19BC7A2C}"/>
              </a:ext>
            </a:extLst>
          </p:cNvPr>
          <p:cNvSpPr txBox="1"/>
          <p:nvPr/>
        </p:nvSpPr>
        <p:spPr>
          <a:xfrm>
            <a:off x="-45309" y="3898484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8. Sie </a:t>
            </a:r>
            <a:r>
              <a:rPr lang="en-GB" sz="2400" dirty="0" err="1">
                <a:latin typeface="Comic Sans MS" panose="030F0902030302020204" pitchFamily="66" charset="0"/>
              </a:rPr>
              <a:t>ist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krank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A5312-A126-7F46-B02A-2A3008793A28}"/>
              </a:ext>
            </a:extLst>
          </p:cNvPr>
          <p:cNvSpPr txBox="1"/>
          <p:nvPr/>
        </p:nvSpPr>
        <p:spPr>
          <a:xfrm>
            <a:off x="-30896" y="4433008"/>
            <a:ext cx="684975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9. Ich </a:t>
            </a:r>
            <a:r>
              <a:rPr lang="en-GB" sz="2400" dirty="0" err="1">
                <a:latin typeface="Comic Sans MS" panose="030F0902030302020204" pitchFamily="66" charset="0"/>
              </a:rPr>
              <a:t>habe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meinen</a:t>
            </a:r>
            <a:r>
              <a:rPr lang="en-GB" sz="2400" dirty="0">
                <a:latin typeface="Comic Sans MS" panose="030F0902030302020204" pitchFamily="66" charset="0"/>
              </a:rPr>
              <a:t> Arm </a:t>
            </a:r>
            <a:r>
              <a:rPr lang="en-GB" sz="2400" dirty="0" err="1">
                <a:latin typeface="Comic Sans MS" panose="030F0902030302020204" pitchFamily="66" charset="0"/>
              </a:rPr>
              <a:t>gebrochen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  <a:p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7655B-1C9D-A241-B0FF-7E154C23C314}"/>
              </a:ext>
            </a:extLst>
          </p:cNvPr>
          <p:cNvSpPr txBox="1"/>
          <p:nvPr/>
        </p:nvSpPr>
        <p:spPr>
          <a:xfrm>
            <a:off x="-30904" y="5215257"/>
            <a:ext cx="66149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10. Sie </a:t>
            </a:r>
            <a:r>
              <a:rPr lang="en-GB" sz="2400" dirty="0" err="1">
                <a:latin typeface="Comic Sans MS" panose="030F0902030302020204" pitchFamily="66" charset="0"/>
              </a:rPr>
              <a:t>wird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nach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Österreich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fahren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AB5F9-6A52-E143-8AFA-0FE72AC9F5A1}"/>
              </a:ext>
            </a:extLst>
          </p:cNvPr>
          <p:cNvSpPr txBox="1"/>
          <p:nvPr/>
        </p:nvSpPr>
        <p:spPr>
          <a:xfrm>
            <a:off x="30892" y="5657448"/>
            <a:ext cx="59188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11. </a:t>
            </a:r>
            <a:r>
              <a:rPr lang="en-GB" sz="2400" dirty="0" err="1">
                <a:latin typeface="Comic Sans MS" panose="030F0902030302020204" pitchFamily="66" charset="0"/>
              </a:rPr>
              <a:t>Wir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sind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nach</a:t>
            </a:r>
            <a:r>
              <a:rPr lang="en-GB" sz="2400" dirty="0">
                <a:latin typeface="Comic Sans MS" panose="030F0902030302020204" pitchFamily="66" charset="0"/>
              </a:rPr>
              <a:t> Portugal </a:t>
            </a:r>
            <a:r>
              <a:rPr lang="en-GB" sz="2400" dirty="0" err="1">
                <a:latin typeface="Comic Sans MS" panose="030F0902030302020204" pitchFamily="66" charset="0"/>
              </a:rPr>
              <a:t>gefahren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9BB8B-BEBB-D240-B581-2E2B16C4BA4A}"/>
              </a:ext>
            </a:extLst>
          </p:cNvPr>
          <p:cNvSpPr txBox="1"/>
          <p:nvPr/>
        </p:nvSpPr>
        <p:spPr>
          <a:xfrm>
            <a:off x="-6" y="6164735"/>
            <a:ext cx="6787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12. Mein bester Freund </a:t>
            </a:r>
            <a:r>
              <a:rPr lang="en-GB" sz="2400" dirty="0" err="1">
                <a:latin typeface="Comic Sans MS" panose="030F0902030302020204" pitchFamily="66" charset="0"/>
              </a:rPr>
              <a:t>ist</a:t>
            </a:r>
            <a:r>
              <a:rPr lang="en-GB" sz="2400" dirty="0">
                <a:latin typeface="Comic Sans MS" panose="030F0902030302020204" pitchFamily="66" charset="0"/>
              </a:rPr>
              <a:t> super </a:t>
            </a:r>
            <a:r>
              <a:rPr lang="en-GB" sz="2400" dirty="0" err="1">
                <a:latin typeface="Comic Sans MS" panose="030F0902030302020204" pitchFamily="66" charset="0"/>
              </a:rPr>
              <a:t>freundlich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87448-4415-5140-AEDA-AE6D5509E23F}"/>
              </a:ext>
            </a:extLst>
          </p:cNvPr>
          <p:cNvSpPr txBox="1"/>
          <p:nvPr/>
        </p:nvSpPr>
        <p:spPr>
          <a:xfrm>
            <a:off x="4137454" y="679016"/>
            <a:ext cx="80545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13.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Eltern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werden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heute</a:t>
            </a:r>
            <a:r>
              <a:rPr lang="en-GB" sz="2400" dirty="0">
                <a:latin typeface="Comic Sans MS" panose="030F0902030302020204" pitchFamily="66" charset="0"/>
              </a:rPr>
              <a:t> Abend Tennis </a:t>
            </a:r>
            <a:r>
              <a:rPr lang="en-GB" sz="2400" dirty="0" err="1">
                <a:latin typeface="Comic Sans MS" panose="030F0902030302020204" pitchFamily="66" charset="0"/>
              </a:rPr>
              <a:t>spielen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9FEBAC-5BCE-D145-913A-92AA92138A82}"/>
              </a:ext>
            </a:extLst>
          </p:cNvPr>
          <p:cNvSpPr txBox="1"/>
          <p:nvPr/>
        </p:nvSpPr>
        <p:spPr>
          <a:xfrm>
            <a:off x="4736757" y="1599871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14. Du </a:t>
            </a:r>
            <a:r>
              <a:rPr lang="en-GB" sz="2400" dirty="0" err="1">
                <a:latin typeface="Comic Sans MS" panose="030F0902030302020204" pitchFamily="66" charset="0"/>
              </a:rPr>
              <a:t>bist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sehr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kreativ</a:t>
            </a:r>
            <a:r>
              <a:rPr lang="en-GB" sz="2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B8A5D-D49D-7848-B14A-57076DBE10E4}"/>
              </a:ext>
            </a:extLst>
          </p:cNvPr>
          <p:cNvSpPr txBox="1"/>
          <p:nvPr/>
        </p:nvSpPr>
        <p:spPr>
          <a:xfrm>
            <a:off x="4720281" y="2062523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15. Ich bin ins Kino </a:t>
            </a:r>
            <a:r>
              <a:rPr lang="en-GB" sz="2400" dirty="0" err="1">
                <a:latin typeface="Comic Sans MS" panose="030F0902030302020204" pitchFamily="66" charset="0"/>
              </a:rPr>
              <a:t>gegangen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5AE1C-5586-494F-9873-BD06005EE0B3}"/>
              </a:ext>
            </a:extLst>
          </p:cNvPr>
          <p:cNvSpPr txBox="1"/>
          <p:nvPr/>
        </p:nvSpPr>
        <p:spPr>
          <a:xfrm>
            <a:off x="4765591" y="2470923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16. Ich </a:t>
            </a:r>
            <a:r>
              <a:rPr lang="en-GB" sz="2400" dirty="0" err="1">
                <a:latin typeface="Comic Sans MS" panose="030F0902030302020204" pitchFamily="66" charset="0"/>
              </a:rPr>
              <a:t>übe</a:t>
            </a:r>
            <a:r>
              <a:rPr lang="en-GB" sz="2400" dirty="0">
                <a:latin typeface="Comic Sans MS" panose="030F0902030302020204" pitchFamily="66" charset="0"/>
              </a:rPr>
              <a:t> Klavier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D2364-AC6C-FB43-BB05-28E116E779CC}"/>
              </a:ext>
            </a:extLst>
          </p:cNvPr>
          <p:cNvSpPr txBox="1"/>
          <p:nvPr/>
        </p:nvSpPr>
        <p:spPr>
          <a:xfrm>
            <a:off x="4765591" y="2880863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17. Sie </a:t>
            </a:r>
            <a:r>
              <a:rPr lang="en-GB" sz="2400" dirty="0" err="1">
                <a:latin typeface="Comic Sans MS" panose="030F0902030302020204" pitchFamily="66" charset="0"/>
              </a:rPr>
              <a:t>arbeiten</a:t>
            </a:r>
            <a:r>
              <a:rPr lang="en-GB" sz="2400" dirty="0">
                <a:latin typeface="Comic Sans MS" panose="030F0902030302020204" pitchFamily="66" charset="0"/>
              </a:rPr>
              <a:t> in </a:t>
            </a:r>
            <a:r>
              <a:rPr lang="en-GB" sz="2400" dirty="0" err="1">
                <a:latin typeface="Comic Sans MS" panose="030F0902030302020204" pitchFamily="66" charset="0"/>
              </a:rPr>
              <a:t>einer</a:t>
            </a:r>
            <a:r>
              <a:rPr lang="en-GB" sz="2400" dirty="0">
                <a:latin typeface="Comic Sans MS" panose="030F0902030302020204" pitchFamily="66" charset="0"/>
              </a:rPr>
              <a:t> Bank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E2FDB-B479-0944-9987-785DB17C98D0}"/>
              </a:ext>
            </a:extLst>
          </p:cNvPr>
          <p:cNvSpPr txBox="1"/>
          <p:nvPr/>
        </p:nvSpPr>
        <p:spPr>
          <a:xfrm>
            <a:off x="3418697" y="3862554"/>
            <a:ext cx="87300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18. Mein </a:t>
            </a:r>
            <a:r>
              <a:rPr lang="en-GB" sz="2400" dirty="0" err="1">
                <a:latin typeface="Comic Sans MS" panose="030F0902030302020204" pitchFamily="66" charset="0"/>
              </a:rPr>
              <a:t>Bruder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trinkt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gern</a:t>
            </a:r>
            <a:r>
              <a:rPr lang="en-GB" sz="2400" dirty="0">
                <a:latin typeface="Comic Sans MS" panose="030F0902030302020204" pitchFamily="66" charset="0"/>
              </a:rPr>
              <a:t> Tee </a:t>
            </a:r>
            <a:r>
              <a:rPr lang="en-GB" sz="2400" dirty="0" err="1">
                <a:latin typeface="Comic Sans MS" panose="030F0902030302020204" pitchFamily="66" charset="0"/>
              </a:rPr>
              <a:t>aber</a:t>
            </a:r>
            <a:r>
              <a:rPr lang="en-GB" sz="2400" dirty="0">
                <a:latin typeface="Comic Sans MS" panose="030F0902030302020204" pitchFamily="66" charset="0"/>
              </a:rPr>
              <a:t> ich </a:t>
            </a:r>
            <a:r>
              <a:rPr lang="en-GB" sz="2400" dirty="0" err="1">
                <a:latin typeface="Comic Sans MS" panose="030F0902030302020204" pitchFamily="66" charset="0"/>
              </a:rPr>
              <a:t>finde</a:t>
            </a:r>
            <a:r>
              <a:rPr lang="en-GB" sz="2400" dirty="0">
                <a:latin typeface="Comic Sans MS" panose="030F0902030302020204" pitchFamily="66" charset="0"/>
              </a:rPr>
              <a:t> es </a:t>
            </a:r>
            <a:r>
              <a:rPr lang="en-GB" sz="2400" dirty="0" err="1">
                <a:latin typeface="Comic Sans MS" panose="030F0902030302020204" pitchFamily="66" charset="0"/>
              </a:rPr>
              <a:t>ekelhaft</a:t>
            </a:r>
            <a:r>
              <a:rPr lang="en-GB" sz="2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B683A4-A353-8A43-8F0D-EAF13335100E}"/>
              </a:ext>
            </a:extLst>
          </p:cNvPr>
          <p:cNvSpPr txBox="1"/>
          <p:nvPr/>
        </p:nvSpPr>
        <p:spPr>
          <a:xfrm>
            <a:off x="3624642" y="4804658"/>
            <a:ext cx="85241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19 </a:t>
            </a:r>
            <a:r>
              <a:rPr lang="en-GB" sz="2400" dirty="0" err="1">
                <a:latin typeface="Comic Sans MS" panose="030F0902030302020204" pitchFamily="66" charset="0"/>
              </a:rPr>
              <a:t>Meine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Schwester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wird</a:t>
            </a:r>
            <a:r>
              <a:rPr lang="en-GB" sz="2400" dirty="0">
                <a:latin typeface="Comic Sans MS" panose="030F0902030302020204" pitchFamily="66" charset="0"/>
              </a:rPr>
              <a:t> in der Zukunft </a:t>
            </a:r>
            <a:r>
              <a:rPr lang="en-GB" sz="2400" dirty="0" err="1">
                <a:latin typeface="Comic Sans MS" panose="030F0902030302020204" pitchFamily="66" charset="0"/>
              </a:rPr>
              <a:t>Tierärztin</a:t>
            </a:r>
            <a:r>
              <a:rPr lang="en-GB" sz="2400" dirty="0">
                <a:latin typeface="Comic Sans MS" panose="030F0902030302020204" pitchFamily="66" charset="0"/>
              </a:rPr>
              <a:t> sein.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9DD13-C19B-5B40-AA53-EEAE2AE89EFF}"/>
              </a:ext>
            </a:extLst>
          </p:cNvPr>
          <p:cNvSpPr txBox="1"/>
          <p:nvPr/>
        </p:nvSpPr>
        <p:spPr>
          <a:xfrm>
            <a:off x="5544063" y="5426615"/>
            <a:ext cx="47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20. Ich bin </a:t>
            </a:r>
            <a:r>
              <a:rPr lang="en-GB" sz="2400" dirty="0" err="1">
                <a:latin typeface="Comic Sans MS" panose="030F0902030302020204" pitchFamily="66" charset="0"/>
              </a:rPr>
              <a:t>zu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Fuß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</a:rPr>
              <a:t>gegangen</a:t>
            </a:r>
            <a:endParaRPr lang="en-GB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0105 1.184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00104 1.1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00105 1.1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104 1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00105 1.1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5.55112E-17 L 0.00105 1.18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00104 1.184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0105 1.184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0104 1.184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0104 1.184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00104 1.184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0104 1.1842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0104 1.184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0104 1.184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0104 1.184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00105 1.184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0105 1.18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0104 1.1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0105 1.1842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00104 1.1842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Macintosh PowerPoint</Application>
  <PresentationFormat>Widescreen</PresentationFormat>
  <Paragraphs>124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Wilson</dc:creator>
  <cp:lastModifiedBy>Claire Wilson</cp:lastModifiedBy>
  <cp:revision>1</cp:revision>
  <dcterms:created xsi:type="dcterms:W3CDTF">2021-06-09T18:16:08Z</dcterms:created>
  <dcterms:modified xsi:type="dcterms:W3CDTF">2021-06-09T18:16:34Z</dcterms:modified>
</cp:coreProperties>
</file>